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88" autoAdjust="0"/>
    <p:restoredTop sz="94660"/>
  </p:normalViewPr>
  <p:slideViewPr>
    <p:cSldViewPr snapToGrid="0">
      <p:cViewPr varScale="1">
        <p:scale>
          <a:sx n="69" d="100"/>
          <a:sy n="69" d="100"/>
        </p:scale>
        <p:origin x="1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3C551D5B-73EC-4296-AE4F-B3474FBDF332}"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6CD68-BCEA-47F4-97E0-043C233304EA}" type="slidenum">
              <a:rPr lang="en-US" smtClean="0"/>
              <a:t>‹#›</a:t>
            </a:fld>
            <a:endParaRPr lang="en-US"/>
          </a:p>
        </p:txBody>
      </p:sp>
    </p:spTree>
    <p:extLst>
      <p:ext uri="{BB962C8B-B14F-4D97-AF65-F5344CB8AC3E}">
        <p14:creationId xmlns:p14="http://schemas.microsoft.com/office/powerpoint/2010/main" val="3307195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551D5B-73EC-4296-AE4F-B3474FBDF332}"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6CD68-BCEA-47F4-97E0-043C233304EA}" type="slidenum">
              <a:rPr lang="en-US" smtClean="0"/>
              <a:t>‹#›</a:t>
            </a:fld>
            <a:endParaRPr lang="en-US"/>
          </a:p>
        </p:txBody>
      </p:sp>
    </p:spTree>
    <p:extLst>
      <p:ext uri="{BB962C8B-B14F-4D97-AF65-F5344CB8AC3E}">
        <p14:creationId xmlns:p14="http://schemas.microsoft.com/office/powerpoint/2010/main" val="964107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422854"/>
            <a:ext cx="2743196" cy="365125"/>
          </a:xfrm>
        </p:spPr>
        <p:txBody>
          <a:bodyPr/>
          <a:lstStyle/>
          <a:p>
            <a:fld id="{3C551D5B-73EC-4296-AE4F-B3474FBDF332}" type="datetimeFigureOut">
              <a:rPr lang="en-US" smtClean="0"/>
              <a:t>11/1/2017</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8CD6CD68-BCEA-47F4-97E0-043C233304EA}" type="slidenum">
              <a:rPr lang="en-US" smtClean="0"/>
              <a:t>‹#›</a:t>
            </a:fld>
            <a:endParaRPr lang="en-US"/>
          </a:p>
        </p:txBody>
      </p:sp>
    </p:spTree>
    <p:extLst>
      <p:ext uri="{BB962C8B-B14F-4D97-AF65-F5344CB8AC3E}">
        <p14:creationId xmlns:p14="http://schemas.microsoft.com/office/powerpoint/2010/main" val="1239422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551D5B-73EC-4296-AE4F-B3474FBDF332}" type="datetimeFigureOut">
              <a:rPr lang="en-US" smtClean="0"/>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6CD68-BCEA-47F4-97E0-043C233304EA}" type="slidenum">
              <a:rPr lang="en-US" smtClean="0"/>
              <a:t>‹#›</a:t>
            </a:fld>
            <a:endParaRPr lang="en-US"/>
          </a:p>
        </p:txBody>
      </p:sp>
    </p:spTree>
    <p:extLst>
      <p:ext uri="{BB962C8B-B14F-4D97-AF65-F5344CB8AC3E}">
        <p14:creationId xmlns:p14="http://schemas.microsoft.com/office/powerpoint/2010/main" val="1907961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3C551D5B-73EC-4296-AE4F-B3474FBDF332}" type="datetimeFigureOut">
              <a:rPr lang="en-US" smtClean="0"/>
              <a:t>11/1/2017</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CD6CD68-BCEA-47F4-97E0-043C233304EA}" type="slidenum">
              <a:rPr lang="en-US" smtClean="0"/>
              <a:t>‹#›</a:t>
            </a:fld>
            <a:endParaRPr lang="en-US"/>
          </a:p>
        </p:txBody>
      </p:sp>
    </p:spTree>
    <p:extLst>
      <p:ext uri="{BB962C8B-B14F-4D97-AF65-F5344CB8AC3E}">
        <p14:creationId xmlns:p14="http://schemas.microsoft.com/office/powerpoint/2010/main" val="337321597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551D5B-73EC-4296-AE4F-B3474FBDF332}" type="datetimeFigureOut">
              <a:rPr lang="en-US" smtClean="0"/>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6CD68-BCEA-47F4-97E0-043C233304EA}" type="slidenum">
              <a:rPr lang="en-US" smtClean="0"/>
              <a:t>‹#›</a:t>
            </a:fld>
            <a:endParaRPr lang="en-US"/>
          </a:p>
        </p:txBody>
      </p:sp>
    </p:spTree>
    <p:extLst>
      <p:ext uri="{BB962C8B-B14F-4D97-AF65-F5344CB8AC3E}">
        <p14:creationId xmlns:p14="http://schemas.microsoft.com/office/powerpoint/2010/main" val="2173099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551D5B-73EC-4296-AE4F-B3474FBDF332}" type="datetimeFigureOut">
              <a:rPr lang="en-US" smtClean="0"/>
              <a:t>11/1/2017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D6CD68-BCEA-47F4-97E0-043C233304EA}" type="slidenum">
              <a:rPr lang="en-US" smtClean="0"/>
              <a:t>‹#›</a:t>
            </a:fld>
            <a:endParaRPr lang="en-US"/>
          </a:p>
        </p:txBody>
      </p:sp>
    </p:spTree>
    <p:extLst>
      <p:ext uri="{BB962C8B-B14F-4D97-AF65-F5344CB8AC3E}">
        <p14:creationId xmlns:p14="http://schemas.microsoft.com/office/powerpoint/2010/main" val="579087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551D5B-73EC-4296-AE4F-B3474FBDF332}" type="datetimeFigureOut">
              <a:rPr lang="en-US" smtClean="0"/>
              <a:t>11/1/2017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D6CD68-BCEA-47F4-97E0-043C233304EA}" type="slidenum">
              <a:rPr lang="en-US" smtClean="0"/>
              <a:t>‹#›</a:t>
            </a:fld>
            <a:endParaRPr lang="en-US"/>
          </a:p>
        </p:txBody>
      </p:sp>
    </p:spTree>
    <p:extLst>
      <p:ext uri="{BB962C8B-B14F-4D97-AF65-F5344CB8AC3E}">
        <p14:creationId xmlns:p14="http://schemas.microsoft.com/office/powerpoint/2010/main" val="4185429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551D5B-73EC-4296-AE4F-B3474FBDF332}" type="datetimeFigureOut">
              <a:rPr lang="en-US" smtClean="0"/>
              <a:t>11/1/2017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D6CD68-BCEA-47F4-97E0-043C233304EA}" type="slidenum">
              <a:rPr lang="en-US" smtClean="0"/>
              <a:t>‹#›</a:t>
            </a:fld>
            <a:endParaRPr lang="en-US"/>
          </a:p>
        </p:txBody>
      </p:sp>
    </p:spTree>
    <p:extLst>
      <p:ext uri="{BB962C8B-B14F-4D97-AF65-F5344CB8AC3E}">
        <p14:creationId xmlns:p14="http://schemas.microsoft.com/office/powerpoint/2010/main" val="2024575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C551D5B-73EC-4296-AE4F-B3474FBDF332}" type="datetimeFigureOut">
              <a:rPr lang="en-US" smtClean="0"/>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6CD68-BCEA-47F4-97E0-043C233304EA}" type="slidenum">
              <a:rPr lang="en-US" smtClean="0"/>
              <a:t>‹#›</a:t>
            </a:fld>
            <a:endParaRPr lang="en-US"/>
          </a:p>
        </p:txBody>
      </p:sp>
    </p:spTree>
    <p:extLst>
      <p:ext uri="{BB962C8B-B14F-4D97-AF65-F5344CB8AC3E}">
        <p14:creationId xmlns:p14="http://schemas.microsoft.com/office/powerpoint/2010/main" val="607821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C551D5B-73EC-4296-AE4F-B3474FBDF332}" type="datetimeFigureOut">
              <a:rPr lang="en-US" smtClean="0"/>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6CD68-BCEA-47F4-97E0-043C233304EA}" type="slidenum">
              <a:rPr lang="en-US" smtClean="0"/>
              <a:t>‹#›</a:t>
            </a:fld>
            <a:endParaRPr lang="en-US"/>
          </a:p>
        </p:txBody>
      </p:sp>
    </p:spTree>
    <p:extLst>
      <p:ext uri="{BB962C8B-B14F-4D97-AF65-F5344CB8AC3E}">
        <p14:creationId xmlns:p14="http://schemas.microsoft.com/office/powerpoint/2010/main" val="2236165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3C551D5B-73EC-4296-AE4F-B3474FBDF332}" type="datetimeFigureOut">
              <a:rPr lang="en-US" smtClean="0"/>
              <a:t>11/1/2017</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8CD6CD68-BCEA-47F4-97E0-043C233304EA}" type="slidenum">
              <a:rPr lang="en-US" smtClean="0"/>
              <a:t>‹#›</a:t>
            </a:fld>
            <a:endParaRPr lang="en-US"/>
          </a:p>
        </p:txBody>
      </p:sp>
    </p:spTree>
    <p:extLst>
      <p:ext uri="{BB962C8B-B14F-4D97-AF65-F5344CB8AC3E}">
        <p14:creationId xmlns:p14="http://schemas.microsoft.com/office/powerpoint/2010/main" val="138424104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Parrot in the oven </a:t>
            </a:r>
            <a:br>
              <a:rPr lang="en-US"/>
            </a:br>
            <a:r>
              <a:rPr lang="en-US"/>
              <a:t>by: victor </a:t>
            </a:r>
            <a:r>
              <a:rPr lang="en-US" err="1"/>
              <a:t>martinez</a:t>
            </a:r>
            <a:endParaRPr lang="en-US"/>
          </a:p>
        </p:txBody>
      </p:sp>
      <p:sp>
        <p:nvSpPr>
          <p:cNvPr id="3" name="Subtitle 2"/>
          <p:cNvSpPr>
            <a:spLocks noGrp="1"/>
          </p:cNvSpPr>
          <p:nvPr>
            <p:ph type="subTitle" idx="1"/>
          </p:nvPr>
        </p:nvSpPr>
        <p:spPr/>
        <p:txBody>
          <a:bodyPr/>
          <a:lstStyle/>
          <a:p>
            <a:r>
              <a:rPr lang="en-US"/>
              <a:t>Power Point by: Tiara Covington</a:t>
            </a:r>
          </a:p>
        </p:txBody>
      </p:sp>
    </p:spTree>
    <p:extLst>
      <p:ext uri="{BB962C8B-B14F-4D97-AF65-F5344CB8AC3E}">
        <p14:creationId xmlns:p14="http://schemas.microsoft.com/office/powerpoint/2010/main" val="3347218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772B3-6F4D-4D5C-BB3A-96C1915C5977}"/>
              </a:ext>
            </a:extLst>
          </p:cNvPr>
          <p:cNvSpPr>
            <a:spLocks noGrp="1"/>
          </p:cNvSpPr>
          <p:nvPr>
            <p:ph type="title"/>
          </p:nvPr>
        </p:nvSpPr>
        <p:spPr/>
        <p:txBody>
          <a:bodyPr/>
          <a:lstStyle/>
          <a:p>
            <a:r>
              <a:rPr lang="en-US"/>
              <a:t>comparing</a:t>
            </a:r>
          </a:p>
        </p:txBody>
      </p:sp>
      <p:sp>
        <p:nvSpPr>
          <p:cNvPr id="3" name="Text Placeholder 2">
            <a:extLst>
              <a:ext uri="{FF2B5EF4-FFF2-40B4-BE49-F238E27FC236}">
                <a16:creationId xmlns:a16="http://schemas.microsoft.com/office/drawing/2014/main" id="{300F02B6-F8FE-4E31-B85D-3B7F4987979F}"/>
              </a:ext>
            </a:extLst>
          </p:cNvPr>
          <p:cNvSpPr>
            <a:spLocks noGrp="1"/>
          </p:cNvSpPr>
          <p:nvPr>
            <p:ph type="body" idx="1"/>
          </p:nvPr>
        </p:nvSpPr>
        <p:spPr/>
        <p:txBody>
          <a:bodyPr/>
          <a:lstStyle/>
          <a:p>
            <a:r>
              <a:rPr lang="en-US"/>
              <a:t>Parrot in the Oven</a:t>
            </a:r>
          </a:p>
        </p:txBody>
      </p:sp>
      <p:sp>
        <p:nvSpPr>
          <p:cNvPr id="4" name="Content Placeholder 3">
            <a:extLst>
              <a:ext uri="{FF2B5EF4-FFF2-40B4-BE49-F238E27FC236}">
                <a16:creationId xmlns:a16="http://schemas.microsoft.com/office/drawing/2014/main" id="{D588C4B8-9050-4D5F-B370-5BEF66EAA358}"/>
              </a:ext>
            </a:extLst>
          </p:cNvPr>
          <p:cNvSpPr>
            <a:spLocks noGrp="1"/>
          </p:cNvSpPr>
          <p:nvPr>
            <p:ph sz="half" idx="2"/>
          </p:nvPr>
        </p:nvSpPr>
        <p:spPr/>
        <p:txBody>
          <a:bodyPr vert="horz" lIns="91440" tIns="45720" rIns="91440" bIns="45720" rtlCol="0" anchor="t">
            <a:normAutofit/>
          </a:bodyPr>
          <a:lstStyle/>
          <a:p>
            <a:r>
              <a:rPr lang="en-US" dirty="0"/>
              <a:t>Parrot in the Oven is </a:t>
            </a:r>
            <a:r>
              <a:rPr lang="en-US" dirty="0" smtClean="0"/>
              <a:t>more center around Manny and Copper Sun is center around every important character. Copper Sun </a:t>
            </a:r>
            <a:r>
              <a:rPr lang="en-US" dirty="0"/>
              <a:t>m</a:t>
            </a:r>
            <a:r>
              <a:rPr lang="en-US" dirty="0" smtClean="0"/>
              <a:t>ood is more sad if anything and more emotional and hearting.</a:t>
            </a:r>
            <a:r>
              <a:rPr lang="en-US" dirty="0" smtClean="0"/>
              <a:t> </a:t>
            </a:r>
            <a:endParaRPr lang="en-US" dirty="0"/>
          </a:p>
        </p:txBody>
      </p:sp>
      <p:sp>
        <p:nvSpPr>
          <p:cNvPr id="5" name="Text Placeholder 4">
            <a:extLst>
              <a:ext uri="{FF2B5EF4-FFF2-40B4-BE49-F238E27FC236}">
                <a16:creationId xmlns:a16="http://schemas.microsoft.com/office/drawing/2014/main" id="{A0C12DF7-F6F3-4C86-A111-BA628B02ACB5}"/>
              </a:ext>
            </a:extLst>
          </p:cNvPr>
          <p:cNvSpPr>
            <a:spLocks noGrp="1"/>
          </p:cNvSpPr>
          <p:nvPr>
            <p:ph type="body" sz="quarter" idx="3"/>
          </p:nvPr>
        </p:nvSpPr>
        <p:spPr/>
        <p:txBody>
          <a:bodyPr/>
          <a:lstStyle/>
          <a:p>
            <a:endParaRPr lang="en-US" dirty="0"/>
          </a:p>
        </p:txBody>
      </p:sp>
      <p:sp>
        <p:nvSpPr>
          <p:cNvPr id="6" name="Content Placeholder 5">
            <a:extLst>
              <a:ext uri="{FF2B5EF4-FFF2-40B4-BE49-F238E27FC236}">
                <a16:creationId xmlns:a16="http://schemas.microsoft.com/office/drawing/2014/main" id="{289659E1-F2DF-4D2D-A750-3312D23DD305}"/>
              </a:ext>
            </a:extLst>
          </p:cNvPr>
          <p:cNvSpPr>
            <a:spLocks noGrp="1"/>
          </p:cNvSpPr>
          <p:nvPr>
            <p:ph sz="quarter" idx="4"/>
          </p:nvPr>
        </p:nvSpPr>
        <p:spPr/>
        <p:txBody>
          <a:bodyPr/>
          <a:lstStyle/>
          <a:p>
            <a:endParaRPr lang="en-US" dirty="0"/>
          </a:p>
        </p:txBody>
      </p:sp>
    </p:spTree>
    <p:extLst>
      <p:ext uri="{BB962C8B-B14F-4D97-AF65-F5344CB8AC3E}">
        <p14:creationId xmlns:p14="http://schemas.microsoft.com/office/powerpoint/2010/main" val="1278340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impactful signpost</a:t>
            </a:r>
            <a:endParaRPr lang="en-US" dirty="0"/>
          </a:p>
        </p:txBody>
      </p:sp>
      <p:sp>
        <p:nvSpPr>
          <p:cNvPr id="3" name="Content Placeholder 2"/>
          <p:cNvSpPr>
            <a:spLocks noGrp="1"/>
          </p:cNvSpPr>
          <p:nvPr>
            <p:ph idx="1"/>
          </p:nvPr>
        </p:nvSpPr>
        <p:spPr/>
        <p:txBody>
          <a:bodyPr/>
          <a:lstStyle/>
          <a:p>
            <a:r>
              <a:rPr lang="en-US" dirty="0" smtClean="0"/>
              <a:t>The most impactful signpost is the contrast and contradiction when Manny said “Dad believed people were like money. You could be a thousand dollar person or a hundred dollar person even a ten , five, or a one dollar person. Below that, everybody was just nickels and dimes. To my Dad we were just pennies.” This signpost was impactful because it was rude for Manny’s dad to think of his family like that.   </a:t>
            </a:r>
            <a:endParaRPr lang="en-US" dirty="0"/>
          </a:p>
        </p:txBody>
      </p:sp>
    </p:spTree>
    <p:extLst>
      <p:ext uri="{BB962C8B-B14F-4D97-AF65-F5344CB8AC3E}">
        <p14:creationId xmlns:p14="http://schemas.microsoft.com/office/powerpoint/2010/main" val="3737730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 most memorable aspect of this novel was how Manny found out he was taking the wrong  path and he made it right. </a:t>
            </a:r>
          </a:p>
          <a:p>
            <a:r>
              <a:rPr lang="en-US" dirty="0" smtClean="0"/>
              <a:t>This novel is important, because it explains how Manny turned his life around.</a:t>
            </a:r>
          </a:p>
          <a:p>
            <a:r>
              <a:rPr lang="en-US" dirty="0" smtClean="0"/>
              <a:t>I would recommend this book to any friend who struggles in life.</a:t>
            </a:r>
          </a:p>
          <a:p>
            <a:endParaRPr lang="en-US" dirty="0"/>
          </a:p>
        </p:txBody>
      </p:sp>
    </p:spTree>
    <p:extLst>
      <p:ext uri="{BB962C8B-B14F-4D97-AF65-F5344CB8AC3E}">
        <p14:creationId xmlns:p14="http://schemas.microsoft.com/office/powerpoint/2010/main" val="2546059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a:t>
            </a:r>
          </a:p>
        </p:txBody>
      </p:sp>
      <p:sp>
        <p:nvSpPr>
          <p:cNvPr id="3" name="Content Placeholder 2"/>
          <p:cNvSpPr>
            <a:spLocks noGrp="1"/>
          </p:cNvSpPr>
          <p:nvPr>
            <p:ph idx="1"/>
          </p:nvPr>
        </p:nvSpPr>
        <p:spPr/>
        <p:txBody>
          <a:bodyPr vert="horz" lIns="91440" tIns="45720" rIns="91440" bIns="45720" rtlCol="0" anchor="t">
            <a:normAutofit/>
          </a:bodyPr>
          <a:lstStyle/>
          <a:p>
            <a:r>
              <a:rPr lang="en-US"/>
              <a:t>The story Parrot in the Oven is about a 14 year old boy named Manny Hernandez who's live is not perfect. Manny family is not a very good one his mother just want to clean all her pain away and never talk. Manny's brother Bernardo can't keep a job and is a bad example for Manny. Manny's father is abusive and not a very good father. Manny wants to be somebody in life who is respected by everyone so he makes the biggest mistake. He joins a gang, but in the end he figures this was not the best choice and he is thankful in the end to get a second chance in life.</a:t>
            </a:r>
          </a:p>
        </p:txBody>
      </p:sp>
    </p:spTree>
    <p:extLst>
      <p:ext uri="{BB962C8B-B14F-4D97-AF65-F5344CB8AC3E}">
        <p14:creationId xmlns:p14="http://schemas.microsoft.com/office/powerpoint/2010/main" val="696883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PLOT DIAGRAM </a:t>
            </a:r>
          </a:p>
        </p:txBody>
      </p:sp>
      <p:sp>
        <p:nvSpPr>
          <p:cNvPr id="3" name="Content Placeholder 2"/>
          <p:cNvSpPr>
            <a:spLocks noGrp="1"/>
          </p:cNvSpPr>
          <p:nvPr>
            <p:ph idx="1"/>
          </p:nvPr>
        </p:nvSpPr>
        <p:spPr/>
        <p:txBody>
          <a:bodyPr vert="horz" lIns="91440" tIns="45720" rIns="91440" bIns="45720" rtlCol="0" anchor="t">
            <a:normAutofit/>
          </a:bodyPr>
          <a:lstStyle/>
          <a:p>
            <a:r>
              <a:rPr lang="en-US" dirty="0"/>
              <a:t>Exposition- The exposition of the story is explaining each character. It explains how Bernardo can't keep a job and Manny's mom and dad fight and argue over the kids. Also Manny getting bullied by bobby and stinky.</a:t>
            </a:r>
          </a:p>
          <a:p>
            <a:r>
              <a:rPr lang="en-US" dirty="0"/>
              <a:t>Rising action- Manny's mom tries to kick his father out the house, but his father gets angry and chases his mom around the house with a rifle.</a:t>
            </a:r>
          </a:p>
          <a:p>
            <a:r>
              <a:rPr lang="en-US" dirty="0"/>
              <a:t>Climax- Manny a gang and gets jump.</a:t>
            </a:r>
          </a:p>
          <a:p>
            <a:r>
              <a:rPr lang="en-US" dirty="0"/>
              <a:t>Falling action- Manny makes out with Rita.</a:t>
            </a:r>
          </a:p>
          <a:p>
            <a:r>
              <a:rPr lang="en-US" dirty="0"/>
              <a:t>Climax- Eddie tries to rob an old lady with Manny and when the police came Manny is not caught he feels this was a chance to get his life together and he is happy to be home. </a:t>
            </a:r>
          </a:p>
        </p:txBody>
      </p:sp>
    </p:spTree>
    <p:extLst>
      <p:ext uri="{BB962C8B-B14F-4D97-AF65-F5344CB8AC3E}">
        <p14:creationId xmlns:p14="http://schemas.microsoft.com/office/powerpoint/2010/main" val="1420183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SETTING</a:t>
            </a:r>
          </a:p>
        </p:txBody>
      </p:sp>
      <p:sp>
        <p:nvSpPr>
          <p:cNvPr id="3" name="Content Placeholder 2"/>
          <p:cNvSpPr>
            <a:spLocks noGrp="1"/>
          </p:cNvSpPr>
          <p:nvPr>
            <p:ph idx="1"/>
          </p:nvPr>
        </p:nvSpPr>
        <p:spPr/>
        <p:txBody>
          <a:bodyPr vert="horz" lIns="91440" tIns="45720" rIns="91440" bIns="45720" rtlCol="0" anchor="t">
            <a:normAutofit/>
          </a:bodyPr>
          <a:lstStyle/>
          <a:p>
            <a:r>
              <a:rPr lang="en-US" dirty="0"/>
              <a:t>The setting of Parrot in  the Oven is </a:t>
            </a:r>
            <a:r>
              <a:rPr lang="en-US" dirty="0" err="1"/>
              <a:t>Fresho</a:t>
            </a:r>
            <a:r>
              <a:rPr lang="en-US" dirty="0"/>
              <a:t> California. The tone of story Parrot in the Oven is sad and </a:t>
            </a:r>
            <a:r>
              <a:rPr lang="en-US" dirty="0" smtClean="0"/>
              <a:t>some </a:t>
            </a:r>
            <a:r>
              <a:rPr lang="en-US" dirty="0" smtClean="0"/>
              <a:t>confusing</a:t>
            </a:r>
            <a:r>
              <a:rPr lang="en-US" dirty="0"/>
              <a:t>. The mood of the main character (Manny) towards other characters stays the same Manny is very nice and sweet.</a:t>
            </a:r>
          </a:p>
        </p:txBody>
      </p:sp>
    </p:spTree>
    <p:extLst>
      <p:ext uri="{BB962C8B-B14F-4D97-AF65-F5344CB8AC3E}">
        <p14:creationId xmlns:p14="http://schemas.microsoft.com/office/powerpoint/2010/main" val="1146905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95740-4DD7-4685-9CE6-C9C85DF3E8AB}"/>
              </a:ext>
            </a:extLst>
          </p:cNvPr>
          <p:cNvSpPr>
            <a:spLocks noGrp="1"/>
          </p:cNvSpPr>
          <p:nvPr>
            <p:ph type="title"/>
          </p:nvPr>
        </p:nvSpPr>
        <p:spPr/>
        <p:txBody>
          <a:bodyPr/>
          <a:lstStyle/>
          <a:p>
            <a:r>
              <a:rPr lang="en-US"/>
              <a:t>Main Character </a:t>
            </a:r>
          </a:p>
        </p:txBody>
      </p:sp>
      <p:sp>
        <p:nvSpPr>
          <p:cNvPr id="3" name="Text Placeholder 2">
            <a:extLst>
              <a:ext uri="{FF2B5EF4-FFF2-40B4-BE49-F238E27FC236}">
                <a16:creationId xmlns:a16="http://schemas.microsoft.com/office/drawing/2014/main" id="{28EA6F67-D698-4BD7-89CC-2A4022474AE9}"/>
              </a:ext>
            </a:extLst>
          </p:cNvPr>
          <p:cNvSpPr>
            <a:spLocks noGrp="1"/>
          </p:cNvSpPr>
          <p:nvPr>
            <p:ph type="body" idx="1"/>
          </p:nvPr>
        </p:nvSpPr>
        <p:spPr>
          <a:xfrm flipH="1">
            <a:off x="1150268" y="1912938"/>
            <a:ext cx="56232" cy="742950"/>
          </a:xfrm>
        </p:spPr>
        <p:txBody>
          <a:bodyPr/>
          <a:lstStyle/>
          <a:p>
            <a:endParaRPr lang="en-US" dirty="0"/>
          </a:p>
        </p:txBody>
      </p:sp>
      <p:sp>
        <p:nvSpPr>
          <p:cNvPr id="4" name="Content Placeholder 3">
            <a:extLst>
              <a:ext uri="{FF2B5EF4-FFF2-40B4-BE49-F238E27FC236}">
                <a16:creationId xmlns:a16="http://schemas.microsoft.com/office/drawing/2014/main" id="{1541D0DC-3A50-456C-9FE0-314A33254219}"/>
              </a:ext>
            </a:extLst>
          </p:cNvPr>
          <p:cNvSpPr>
            <a:spLocks noGrp="1"/>
          </p:cNvSpPr>
          <p:nvPr>
            <p:ph sz="half" idx="2"/>
          </p:nvPr>
        </p:nvSpPr>
        <p:spPr>
          <a:xfrm>
            <a:off x="1441921" y="2557463"/>
            <a:ext cx="3093567" cy="3565525"/>
          </a:xfrm>
        </p:spPr>
        <p:txBody>
          <a:bodyPr vert="horz" lIns="91440" tIns="45720" rIns="91440" bIns="45720" rtlCol="0" anchor="t">
            <a:normAutofit/>
          </a:bodyPr>
          <a:lstStyle/>
          <a:p>
            <a:r>
              <a:rPr lang="en-US" u="sng" dirty="0"/>
              <a:t>Traits</a:t>
            </a:r>
          </a:p>
          <a:p>
            <a:r>
              <a:rPr lang="en-US" dirty="0"/>
              <a:t>Kind</a:t>
            </a:r>
          </a:p>
          <a:p>
            <a:r>
              <a:rPr lang="en-US" dirty="0"/>
              <a:t>Sweet</a:t>
            </a:r>
          </a:p>
          <a:p>
            <a:r>
              <a:rPr lang="en-US" dirty="0"/>
              <a:t>Low self esteem </a:t>
            </a:r>
          </a:p>
        </p:txBody>
      </p:sp>
      <p:sp>
        <p:nvSpPr>
          <p:cNvPr id="5" name="Text Placeholder 4">
            <a:extLst>
              <a:ext uri="{FF2B5EF4-FFF2-40B4-BE49-F238E27FC236}">
                <a16:creationId xmlns:a16="http://schemas.microsoft.com/office/drawing/2014/main" id="{087CA5B7-DF56-4030-9B4E-84B5A673B0BB}"/>
              </a:ext>
            </a:extLst>
          </p:cNvPr>
          <p:cNvSpPr>
            <a:spLocks noGrp="1"/>
          </p:cNvSpPr>
          <p:nvPr>
            <p:ph type="body" sz="quarter" idx="3"/>
          </p:nvPr>
        </p:nvSpPr>
        <p:spPr>
          <a:xfrm>
            <a:off x="7725442" y="2581275"/>
            <a:ext cx="3092450" cy="3515391"/>
          </a:xfrm>
        </p:spPr>
        <p:txBody>
          <a:bodyPr/>
          <a:lstStyle/>
          <a:p>
            <a:endParaRPr lang="en-US" dirty="0"/>
          </a:p>
          <a:p>
            <a:endParaRPr lang="en-US" dirty="0"/>
          </a:p>
          <a:p>
            <a:endParaRPr lang="en-US" u="sng" dirty="0"/>
          </a:p>
          <a:p>
            <a:r>
              <a:rPr lang="en-US" u="sng" dirty="0"/>
              <a:t>Point Of View</a:t>
            </a:r>
          </a:p>
          <a:p>
            <a:r>
              <a:rPr lang="en-US" dirty="0"/>
              <a:t>Manny wants to be more than a penny                      </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6" name="Content Placeholder 5">
            <a:extLst>
              <a:ext uri="{FF2B5EF4-FFF2-40B4-BE49-F238E27FC236}">
                <a16:creationId xmlns:a16="http://schemas.microsoft.com/office/drawing/2014/main" id="{60FC52D0-AA37-461F-B3E5-0C40DFFF6462}"/>
              </a:ext>
            </a:extLst>
          </p:cNvPr>
          <p:cNvSpPr>
            <a:spLocks noGrp="1"/>
          </p:cNvSpPr>
          <p:nvPr>
            <p:ph sz="quarter" idx="4"/>
          </p:nvPr>
        </p:nvSpPr>
        <p:spPr>
          <a:xfrm>
            <a:off x="4536494" y="2557463"/>
            <a:ext cx="3189869" cy="3565525"/>
          </a:xfrm>
        </p:spPr>
        <p:txBody>
          <a:bodyPr vert="horz" lIns="91440" tIns="45720" rIns="91440" bIns="45720" rtlCol="0" anchor="t">
            <a:normAutofit/>
          </a:bodyPr>
          <a:lstStyle/>
          <a:p>
            <a:r>
              <a:rPr lang="en-US" u="sng" dirty="0"/>
              <a:t>Influences</a:t>
            </a:r>
          </a:p>
          <a:p>
            <a:r>
              <a:rPr lang="en-US" dirty="0"/>
              <a:t>His brother</a:t>
            </a:r>
          </a:p>
          <a:p>
            <a:r>
              <a:rPr lang="en-US" dirty="0"/>
              <a:t>His father </a:t>
            </a:r>
          </a:p>
        </p:txBody>
      </p:sp>
    </p:spTree>
    <p:extLst>
      <p:ext uri="{BB962C8B-B14F-4D97-AF65-F5344CB8AC3E}">
        <p14:creationId xmlns:p14="http://schemas.microsoft.com/office/powerpoint/2010/main" val="1076264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E3D32-D9FF-4DF8-BDCA-4DBEC23AFA65}"/>
              </a:ext>
            </a:extLst>
          </p:cNvPr>
          <p:cNvSpPr>
            <a:spLocks noGrp="1"/>
          </p:cNvSpPr>
          <p:nvPr>
            <p:ph type="title"/>
          </p:nvPr>
        </p:nvSpPr>
        <p:spPr/>
        <p:txBody>
          <a:bodyPr/>
          <a:lstStyle/>
          <a:p>
            <a:r>
              <a:rPr lang="en-US"/>
              <a:t>Main conflict </a:t>
            </a:r>
          </a:p>
        </p:txBody>
      </p:sp>
      <p:sp>
        <p:nvSpPr>
          <p:cNvPr id="3" name="Content Placeholder 2">
            <a:extLst>
              <a:ext uri="{FF2B5EF4-FFF2-40B4-BE49-F238E27FC236}">
                <a16:creationId xmlns:a16="http://schemas.microsoft.com/office/drawing/2014/main" id="{4018841F-94AB-433A-89F2-3627C55841A2}"/>
              </a:ext>
            </a:extLst>
          </p:cNvPr>
          <p:cNvSpPr>
            <a:spLocks noGrp="1"/>
          </p:cNvSpPr>
          <p:nvPr>
            <p:ph idx="1"/>
          </p:nvPr>
        </p:nvSpPr>
        <p:spPr/>
        <p:txBody>
          <a:bodyPr vert="horz" lIns="91440" tIns="45720" rIns="91440" bIns="45720" rtlCol="0" anchor="t">
            <a:normAutofit/>
          </a:bodyPr>
          <a:lstStyle/>
          <a:p>
            <a:r>
              <a:rPr lang="en-US"/>
              <a:t>The main conflict of the story his Manny wants to be more than a penny.</a:t>
            </a:r>
          </a:p>
        </p:txBody>
      </p:sp>
    </p:spTree>
    <p:extLst>
      <p:ext uri="{BB962C8B-B14F-4D97-AF65-F5344CB8AC3E}">
        <p14:creationId xmlns:p14="http://schemas.microsoft.com/office/powerpoint/2010/main" val="1778086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94243-4D90-4A1D-8AF3-D1438B7D9D80}"/>
              </a:ext>
            </a:extLst>
          </p:cNvPr>
          <p:cNvSpPr>
            <a:spLocks noGrp="1"/>
          </p:cNvSpPr>
          <p:nvPr>
            <p:ph type="title"/>
          </p:nvPr>
        </p:nvSpPr>
        <p:spPr/>
        <p:txBody>
          <a:bodyPr/>
          <a:lstStyle/>
          <a:p>
            <a:r>
              <a:rPr lang="en-US"/>
              <a:t>Theme #1 </a:t>
            </a:r>
          </a:p>
        </p:txBody>
      </p:sp>
      <p:sp>
        <p:nvSpPr>
          <p:cNvPr id="3" name="Content Placeholder 2">
            <a:extLst>
              <a:ext uri="{FF2B5EF4-FFF2-40B4-BE49-F238E27FC236}">
                <a16:creationId xmlns:a16="http://schemas.microsoft.com/office/drawing/2014/main" id="{9D8A7AF2-8DD5-4A15-A4ED-9A1B298CA7A8}"/>
              </a:ext>
            </a:extLst>
          </p:cNvPr>
          <p:cNvSpPr>
            <a:spLocks noGrp="1"/>
          </p:cNvSpPr>
          <p:nvPr>
            <p:ph idx="1"/>
          </p:nvPr>
        </p:nvSpPr>
        <p:spPr/>
        <p:txBody>
          <a:bodyPr vert="horz" lIns="91440" tIns="45720" rIns="91440" bIns="45720" rtlCol="0" anchor="t">
            <a:normAutofit/>
          </a:bodyPr>
          <a:lstStyle/>
          <a:p>
            <a:r>
              <a:rPr lang="en-US"/>
              <a:t>Be who you are not what people what people want you to be </a:t>
            </a:r>
          </a:p>
        </p:txBody>
      </p:sp>
    </p:spTree>
    <p:extLst>
      <p:ext uri="{BB962C8B-B14F-4D97-AF65-F5344CB8AC3E}">
        <p14:creationId xmlns:p14="http://schemas.microsoft.com/office/powerpoint/2010/main" val="2350035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76338-57BB-4D4C-8CB7-306BCC0F2391}"/>
              </a:ext>
            </a:extLst>
          </p:cNvPr>
          <p:cNvSpPr>
            <a:spLocks noGrp="1"/>
          </p:cNvSpPr>
          <p:nvPr>
            <p:ph type="title"/>
          </p:nvPr>
        </p:nvSpPr>
        <p:spPr/>
        <p:txBody>
          <a:bodyPr/>
          <a:lstStyle/>
          <a:p>
            <a:r>
              <a:rPr lang="en-US"/>
              <a:t>Theme #2</a:t>
            </a:r>
          </a:p>
        </p:txBody>
      </p:sp>
      <p:sp>
        <p:nvSpPr>
          <p:cNvPr id="3" name="Content Placeholder 2">
            <a:extLst>
              <a:ext uri="{FF2B5EF4-FFF2-40B4-BE49-F238E27FC236}">
                <a16:creationId xmlns:a16="http://schemas.microsoft.com/office/drawing/2014/main" id="{25C524B7-0B3E-4A6A-94DC-CA0055888C57}"/>
              </a:ext>
            </a:extLst>
          </p:cNvPr>
          <p:cNvSpPr>
            <a:spLocks noGrp="1"/>
          </p:cNvSpPr>
          <p:nvPr>
            <p:ph idx="1"/>
          </p:nvPr>
        </p:nvSpPr>
        <p:spPr/>
        <p:txBody>
          <a:bodyPr vert="horz" lIns="91440" tIns="45720" rIns="91440" bIns="45720" rtlCol="0" anchor="t">
            <a:normAutofit/>
          </a:bodyPr>
          <a:lstStyle/>
          <a:p>
            <a:r>
              <a:rPr lang="en-US"/>
              <a:t>Don’t let anyone talk you out of who you are </a:t>
            </a:r>
          </a:p>
        </p:txBody>
      </p:sp>
    </p:spTree>
    <p:extLst>
      <p:ext uri="{BB962C8B-B14F-4D97-AF65-F5344CB8AC3E}">
        <p14:creationId xmlns:p14="http://schemas.microsoft.com/office/powerpoint/2010/main" val="1648500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A46F1-0AFD-4FA5-91E4-506441DFC3ED}"/>
              </a:ext>
            </a:extLst>
          </p:cNvPr>
          <p:cNvSpPr>
            <a:spLocks noGrp="1"/>
          </p:cNvSpPr>
          <p:nvPr>
            <p:ph type="title"/>
          </p:nvPr>
        </p:nvSpPr>
        <p:spPr/>
        <p:txBody>
          <a:bodyPr/>
          <a:lstStyle/>
          <a:p>
            <a:r>
              <a:rPr lang="en-US"/>
              <a:t>Theme#3</a:t>
            </a:r>
          </a:p>
        </p:txBody>
      </p:sp>
      <p:sp>
        <p:nvSpPr>
          <p:cNvPr id="3" name="Content Placeholder 2">
            <a:extLst>
              <a:ext uri="{FF2B5EF4-FFF2-40B4-BE49-F238E27FC236}">
                <a16:creationId xmlns:a16="http://schemas.microsoft.com/office/drawing/2014/main" id="{20B438D7-060B-40FD-942D-2F56E5F43ACC}"/>
              </a:ext>
            </a:extLst>
          </p:cNvPr>
          <p:cNvSpPr>
            <a:spLocks noGrp="1"/>
          </p:cNvSpPr>
          <p:nvPr>
            <p:ph idx="1"/>
          </p:nvPr>
        </p:nvSpPr>
        <p:spPr/>
        <p:txBody>
          <a:bodyPr vert="horz" lIns="91440" tIns="45720" rIns="91440" bIns="45720" rtlCol="0" anchor="t">
            <a:normAutofit/>
          </a:bodyPr>
          <a:lstStyle/>
          <a:p>
            <a:r>
              <a:rPr lang="en-US"/>
              <a:t>Respect your  self for who you are </a:t>
            </a:r>
          </a:p>
        </p:txBody>
      </p:sp>
    </p:spTree>
    <p:extLst>
      <p:ext uri="{BB962C8B-B14F-4D97-AF65-F5344CB8AC3E}">
        <p14:creationId xmlns:p14="http://schemas.microsoft.com/office/powerpoint/2010/main" val="25644293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4">
      <a:dk1>
        <a:srgbClr val="FFFF00"/>
      </a:dk1>
      <a:lt1>
        <a:srgbClr val="FFFF00"/>
      </a:lt1>
      <a:dk2>
        <a:srgbClr val="0E161C"/>
      </a:dk2>
      <a:lt2>
        <a:srgbClr val="CEDBE6"/>
      </a:lt2>
      <a:accent1>
        <a:srgbClr val="3494BA"/>
      </a:accent1>
      <a:accent2>
        <a:srgbClr val="3494BA"/>
      </a:accent2>
      <a:accent3>
        <a:srgbClr val="3494BA"/>
      </a:accent3>
      <a:accent4>
        <a:srgbClr val="3494BA"/>
      </a:accent4>
      <a:accent5>
        <a:srgbClr val="3494BA"/>
      </a:accent5>
      <a:accent6>
        <a:srgbClr val="3494BA"/>
      </a:accent6>
      <a:hlink>
        <a:srgbClr val="3494BA"/>
      </a:hlink>
      <a:folHlink>
        <a:srgbClr val="3494B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otalTime>8</TotalTime>
  <Words>484</Words>
  <Application>Microsoft Office PowerPoint</Application>
  <PresentationFormat>Widescreen</PresentationFormat>
  <Paragraphs>47</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Corbel</vt:lpstr>
      <vt:lpstr>Wingdings</vt:lpstr>
      <vt:lpstr>Banded</vt:lpstr>
      <vt:lpstr>Parrot in the oven  by: victor martinez</vt:lpstr>
      <vt:lpstr>SUMMARY</vt:lpstr>
      <vt:lpstr>PLOT DIAGRAM </vt:lpstr>
      <vt:lpstr>SETTING</vt:lpstr>
      <vt:lpstr>Main Character </vt:lpstr>
      <vt:lpstr>Main conflict </vt:lpstr>
      <vt:lpstr>Theme #1 </vt:lpstr>
      <vt:lpstr>Theme #2</vt:lpstr>
      <vt:lpstr>Theme#3</vt:lpstr>
      <vt:lpstr>comparing</vt:lpstr>
      <vt:lpstr>Most impactful signpost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Parrot in the oven  by: victor martinez</dc:title>
  <dc:creator>Covington,Tiara</dc:creator>
  <cp:lastModifiedBy>Covington,Tiara</cp:lastModifiedBy>
  <cp:revision>3</cp:revision>
  <dcterms:modified xsi:type="dcterms:W3CDTF">2017-11-01T13:49:41Z</dcterms:modified>
</cp:coreProperties>
</file>